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3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1" r:id="rId9"/>
    <p:sldId id="273" r:id="rId10"/>
    <p:sldId id="264" r:id="rId11"/>
    <p:sldId id="294" r:id="rId12"/>
    <p:sldId id="265" r:id="rId13"/>
    <p:sldId id="279" r:id="rId14"/>
    <p:sldId id="282" r:id="rId15"/>
    <p:sldId id="283" r:id="rId16"/>
    <p:sldId id="271" r:id="rId17"/>
    <p:sldId id="270" r:id="rId18"/>
    <p:sldId id="280" r:id="rId19"/>
    <p:sldId id="275" r:id="rId20"/>
    <p:sldId id="277" r:id="rId21"/>
    <p:sldId id="276" r:id="rId22"/>
    <p:sldId id="281" r:id="rId23"/>
    <p:sldId id="284" r:id="rId24"/>
    <p:sldId id="285" r:id="rId25"/>
    <p:sldId id="288" r:id="rId26"/>
    <p:sldId id="287" r:id="rId27"/>
    <p:sldId id="298" r:id="rId28"/>
    <p:sldId id="292" r:id="rId29"/>
    <p:sldId id="296" r:id="rId30"/>
    <p:sldId id="295" r:id="rId31"/>
    <p:sldId id="297" r:id="rId32"/>
    <p:sldId id="300" r:id="rId33"/>
    <p:sldId id="301" r:id="rId34"/>
    <p:sldId id="302" r:id="rId35"/>
    <p:sldId id="289" r:id="rId36"/>
    <p:sldId id="291" r:id="rId37"/>
    <p:sldId id="290" r:id="rId38"/>
    <p:sldId id="257" r:id="rId39"/>
    <p:sldId id="293" r:id="rId40"/>
    <p:sldId id="262" r:id="rId41"/>
    <p:sldId id="263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6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20/05/2015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20/05/2015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20/05/2015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20/05/2015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20/05/2015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2.emf"/><Relationship Id="rId4" Type="http://schemas.openxmlformats.org/officeDocument/2006/relationships/package" Target="../embeddings/Dessin_Microsoft_Visio1.vs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4.emf"/><Relationship Id="rId4" Type="http://schemas.openxmlformats.org/officeDocument/2006/relationships/package" Target="../embeddings/Dessin_Microsoft_Visio3.vsd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package" Target="../embeddings/Dessin_Microsoft_Visio4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microsoft.com/office/2007/relationships/hdphoto" Target="../media/hdphoto7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package" Target="../embeddings/Dessin_Microsoft_Visio5.vsd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6.emf"/><Relationship Id="rId4" Type="http://schemas.openxmlformats.org/officeDocument/2006/relationships/package" Target="../embeddings/Dessin_Microsoft_Visio6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7.emf"/><Relationship Id="rId5" Type="http://schemas.openxmlformats.org/officeDocument/2006/relationships/package" Target="../embeddings/Dessin_Microsoft_Visio7.vsdx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8.emf"/><Relationship Id="rId4" Type="http://schemas.openxmlformats.org/officeDocument/2006/relationships/package" Target="../embeddings/Dessin_Microsoft_Visio8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" name="Visio" r:id="rId4" imgW="12973134" imgH="5105400" progId="Visio.Drawing.15">
                  <p:embed/>
                </p:oleObj>
              </mc:Choice>
              <mc:Fallback>
                <p:oleObj name="Visio" r:id="rId4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" name="Visio" r:id="rId7" imgW="12973134" imgH="5105400" progId="Visio.Drawing.15">
                  <p:embed/>
                </p:oleObj>
              </mc:Choice>
              <mc:Fallback>
                <p:oleObj name="Visio" r:id="rId7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9" name="Visio" r:id="rId4" imgW="24736538" imgH="7096275" progId="Visio.Drawing.15">
                  <p:embed/>
                </p:oleObj>
              </mc:Choice>
              <mc:Fallback>
                <p:oleObj name="Visio" r:id="rId4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Visio" r:id="rId4" imgW="24736538" imgH="7096275" progId="Visio.Drawing.15">
                  <p:embed/>
                </p:oleObj>
              </mc:Choice>
              <mc:Fallback>
                <p:oleObj name="Visio" r:id="rId4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Visio" r:id="rId4" imgW="24736538" imgH="7096275" progId="Visio.Drawing.15">
                  <p:embed/>
                </p:oleObj>
              </mc:Choice>
              <mc:Fallback>
                <p:oleObj name="Visio" r:id="rId4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Visio" r:id="rId4" imgW="28155798" imgH="4590881" progId="Visio.Drawing.15">
                  <p:embed/>
                </p:oleObj>
              </mc:Choice>
              <mc:Fallback>
                <p:oleObj name="Visio" r:id="rId4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4"/>
            <a:ext cx="3457197" cy="307271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</a:t>
            </a:r>
            <a:r>
              <a:rPr lang="fr-FR" sz="2000" b="1" dirty="0" smtClean="0"/>
              <a:t>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2242</TotalTime>
  <Words>611</Words>
  <Application>Microsoft Office PowerPoint</Application>
  <PresentationFormat>Affichage à l'écran (4:3)</PresentationFormat>
  <Paragraphs>276</Paragraphs>
  <Slides>41</Slides>
  <Notes>4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1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Both are complex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The idea</vt:lpstr>
      <vt:lpstr>The idea</vt:lpstr>
      <vt:lpstr>The idea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Présentation PowerPoint</vt:lpstr>
      <vt:lpstr>Lamarche-Perrin’s Method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Spatiotemporal Analysis</vt:lpstr>
      <vt:lpstr>Implementation: Ocelotl Analysis Tool</vt:lpstr>
      <vt:lpstr>Présentation PowerPoint</vt:lpstr>
      <vt:lpstr>Publications</vt:lpstr>
      <vt:lpstr>Backup</vt:lpstr>
      <vt:lpstr>Main thread: a recording application</vt:lpstr>
      <vt:lpstr>Knowledge on TS Record use case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224</cp:revision>
  <dcterms:created xsi:type="dcterms:W3CDTF">2015-05-04T13:17:04Z</dcterms:created>
  <dcterms:modified xsi:type="dcterms:W3CDTF">2015-05-19T22:46:50Z</dcterms:modified>
</cp:coreProperties>
</file>